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10031 0 24575,'-8'0'0,"1"3"0,3 1 0,-3 7 0,3-6 0,-7 18 0,3-12 0,-29 43 0,26-31 0,-51 51 0,50-52 0,-24 19 0,-1 0 0,20-16 0,-29 27 0,-10 7-3392,-1 3 0,-4 4 3392,17-23 0,-2 1 0,-10 15 0,-7 7 0,9-14 0,-9-11 0,-9 22 0,1-2 0,17-29 0,-15 17 0,3-1 0,27-25 0,-39 16 0,-2-2 6784,37-16-6784,-40 9 0,1-2 0,41-14 0,-46 8 0,0 0 0,43-10 0,-35 0 0,1 0 0,42-3 0,-21-1 0,2-1 0,22 3 0,-20-6 0,1-1 0,24 4 0,-24-5 0,-1 0 0,20 2 0,-22-2 0,-2-1 0,21-1-3392,-50 3 0,-1 1 3392,47 1 0,-43-1 0,-28 0 0,19 0-917,11 1 917,0-1 0,-26 2 0,-1 0 0,22-2 0,30-2 0,0 0 0,-12 1 0,-19 3 0,-6-1 0,6 0 0,18-1 0,13-3 0,1 0 0,-27 3 0,-19 3 0,0 0 0,21-2 0,28-3 0,2 0 0,-18 1 0,-15 2 0,1-1 0,14-1 0,-27-3 0,22 2 0,-18 1 0,-1 1 0,17-2 0,20-1 0,1 1 0,-20 0 0,-17 2 0,1-1 0,21-1 0,-8-2 0,5 0 0,-14 0 0,20 0 0,21 0 0,-45 0 0,0 0 0,48 0 0,-45 0 0,0 0 1205,44 0-1205,-13 0 0,-6 0 0,5-3 0,4 1 0,-8 1-1321,-10-3 1,-16-2 0,15 1 1320,1 3 0,0-4 0,-15-1 0,17 0 0,10 2 0,-23-8 0,6 0 0,46 6 0,-41-7 0,1-1 0,43 8-856,-49-12 856,64 15 0,1-3 3359,-3 3-3359,2-3 6205,-6-1-6205,-55-19 0,40 18 0,-32-15 0,-2 0 0,29 13-2641,-45-21 2641,58 22 0,4 0 1503,-2 1-1503,-5-4 0,2 0 0,-47-30 0,46 25 0,-21-15 0,0-1 0,17 13 0,-19-21 0,2 3 0,2 1 0,10 0 0,-10 1 0,-13-8 0,6 4-1949,9 6 1,2 3 1948,-7-4 0,0 1-1574,-3-1 0,9 5 1574,24 14-271,-45-33 271,48 34 0,-22-21 0,25 20 5091,-14-14-5091,20 17 4586,-26-14-4586,25 19 526,-9-5-526,10 10 0,3-2 0,-3 1 0,-1-2 0,1 0 0,0-1 0,-1 1 0,4-1 0,-3 4 0,3 1 0,-3 10 0,-4 7 0,3 3 0,-16 27 0,-3 5 0,3-9-2262,-13 24 1,-10 19 0,8-15 2261,1-5 0,2-2 0,-5 11 0,10-16 0,14-22 0,-8 17 0,4-2 0,16-28 0,-14 40 0,14-55 0,1 17 0,4-20 0,4 7 0,4-10 0,32-23 0,-21 14 6784,26-19-6784,-1 1 0,0 0 0,-3 2-1696,13-7 0,21-12 0,4-2 0,-14 10 1696,-11 9 0,1-1 0,7-7 0,14-10 0,6-3 0,-6 3 0,-13 9-237,-4 6 1,-1 2 236,12-11 0,13-8 0,-2 0 0,-17 12 0,15-1 0,-16 2 0,10-5 0,-18 9 0,-20 13 0,12-15 0,-2 1 0,-23 14 0,46-37 0,-48 34 0,25-21 0,-32 31 6549,1-10-6549,-14 18 708,-7-1-708,-5 4 0,-39 12 0,19-6-3392,-43 8 0,-7 2 3392,9 0 0,2-5 0,-21 2 0,-2 0 0,19-2-497,26-2 1,-1 0 496,-20 1 0,-22 2 0,-7 0 0,9-1 0,24-3 0,-5 3 0,-13-1 0,-19 3 0,31-4 0,47-5 0,-48 8 0,63-9 6292,-7-1-6292,10-3 1485,-1 0-1485,-3 0 0,3-3 0,-3 2 0,4-2 0,3 3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7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9985 0 24575,'-8'8'0,"4"2"0,1-5 0,3 2 0,-7 0 0,5 4 0,-17 24 0,15-7 0,-14 19 0,-3 2 0,10-5-3392,-14 27 0,-2 2 3392,0-8 0,12-17 0,-3 4-2269,-9 7 1,0-4 2268,-2 10-1012,-10 10 1,-11 17 0,8-14 1011,-6 6-677,0-2 1,-10 16 0,12-23 676,12-22 676,0-1 1,-7 11-1,3-7-676,6-15 0,2-3 0,-3 8 0,-1-1 0,-10 3 0,5-10 0,19-19 0,-22 17 0,-2-2 0,15-18 0,-18 13 0,-1-1 0,15-13 0,-33 14 0,-2 1 0,26-13 0,-28 4 0,-22 5 0,16-6 0,10-2 0,-29 3 0,6-2 0,52-12 1494,-28 9-1494,28-15 0,-12 12 0,-14-7 0,6 0 0,-35 5 0,-3-2 0,16-5 0,-3 4 0,-5 0 0,17-6 0,6 0-89,-9 5 89,-3-4 0,-16 1 0,18-1 3729,13 4-3729,-16-4 0,-20 1 0,16-2 0,5-1 0,-8 3 0,-19 1 0,16-1 1423,-10-2-1423,20 0 0,-21 0 0,1 0 0,20 0 4608,-18-2-4608,22 0 0,-24 0 0,-8 0 0,7 0 0,20 0 0,17 0 0,-1 0 0,-6-2 0,-16-1 0,-10-2 0,-3 1 0,2-2 0,10 1-1398,-5-3 1,5 0 0,2-1 0,-1 0 1397,-3-1 0,0 0 0,-1 0 0,-1 0 0,-15 0 0,-5-1 0,7 2 0,20 1-1938,29 3 0,5 0 1938,-40 1 0,-5 0-1120,-2-2 0,13 0 1120,25-1-497,-14 1 1,-17-1 0,23-1 496,32 0 120,-47-3 1,2 2-121,49 3 374,-35-6 1,3 2-375,39 8 0,-36-8 0,-2 0 0,30 4 0,-40-4 0,1-2 0,38 3 0,-33-3 0,-1 1 0,29 6 0,-19-8 0,0 1 0,25 8 0,-23-12 0,1-2 0,27 9 1260,-30-11 0,-11-3-1260,15 6 0,2 0 0,-39-15 0,30 10 0,10 2 0,31 10 3767,-17-11-3767,10-3 0,12 12 0,-24-38 0,28 33 0,-35-54 0,26 48 0,-16-26 0,-1-1 0,11 23 0,-12-22 0,2 2 0,17 28 0,-21-28 3787,28 38-3787,-6-8 4169,8 8-4169,-4-8 0,3 8 0,-6-5 0,-11-26 0,14 24 0,-35-65 0,36 63 0,-31-44 0,31 48 0,-27-34 0,25 31 0,-32-43 0,33 49 0,-20-38 0,22 37 0,-2-23 0,5 22 0,-2-17 0,3 19 0,-8-26 0,11 25 0,-11-22 0,12 25 0,-16-19 0,11 18 0,-4-7 0,0-4 0,8 11 0,-11-31 0,8 29 0,-6-35 0,7 35 1151,-3-29-1151,7 27 0,-4 3 0,-2 12 0,1 11 0,-6-2 0,-18 36 0,13-26 0,-19 33 0,-2 2 0,13-26 0,-14 26 0,2 0 0,19-31 0,-16 40 0,28-49 0,-5 19 0,6-21 0,0 5 0,0-4 0,4-6 0,0 3 0,4-7 0,0 0 0,10-1 0,57-2 0,-38 2 0,43-2 0,1-2 0,-43 1-2262,28-3 1,18-1 0,-16-2 2261,-13-2-1513,14-1 1,14-2 0,-16 1 1512,-21 1-1089,28-7 1,-6 1 1088,-42 12-369,33-12 369,-44 12 3275,-2-2-3275,4 1 4898,-8-2-4898,5 5 4609,-5-6-4609,4 7 1085,0-7-1085,2 3 0,-7 0 0,-8-3 0,-4 3 0,-36-13 0,25 3 0,-25 0 0,-35-17 0,49 18 0,-41-11 0,0-1 0,40 9 0,-20-4 0,1 3 0,23 11 0,-10-11 0,20 16 0,10-2 0,2 3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7T11:21:5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1159 24575,'0'8'0,"3"-4"0,1 3 0,10 3 0,-5-4 0,25 24 0,-21-22 0,63 42 0,-53-32-3392,59 22 0,9 3 3392,-24-8 0,4-1 0,23 11 0,2 0 0,-18-7-808,-21-10 1,1 1 807,4 4 0,17 8 0,9 6 0,-1 0 0,-7-5 0,-17-8 0,-3-3 0,1 2 0,7 3 0,18 12 0,10 5 0,0-1 0,-9-4 0,-19-11-875,-6-4 0,2-1 875,4 0 0,20 8 0,13 6 0,5 1 0,-2-2 0,-10-6 0,-17-9-784,-6-5 1,-12-8 0,16 3 783,-6-1 0,16 4 0,11 2 0,7 2 0,3 0 0,-2-2 0,-6-2 0,-10-3 0,-15-6 0,15-1 0,-15-7 0,16 2 0,-12 0 0,15 1 0,11 1 0,7 0 0,2 1 0,-3-1 0,-7 0 0,-12-2 0,-16-2 0,4 0 0,-17-3 0,17 2 0,-3 0 0,17 0 0,13 1 0,7 0 0,2 1 0,-2-1 0,-8 0 0,-12 0 0,-18-1 0,-1 1 0,-15-1 0,15 1 0,4-2 0,20 0 0,11 1 0,6-1 0,0 0 0,-8-1 0,-13 0 0,-20-1 0,9-2 0,-4 0 0,-1 0 0,19 1 0,9-1 0,-1 0 0,-9 0 0,-19-1 0,-2-2 0,-2-2 0,1-1 0,16-3 0,5-2 0,-7 0 0,-16 1 0,-10-3 0,0-3 0,9-1 0,17-4 0,5-1 0,-6 0 0,-19 5 0,-18 1 0,1 2 0,27-4 0,24-3 0,9-1 0,-8 3 0,-24 3 0,-24 4 0,-2 1 0,30-6 0,20-4 0,-4-1 0,-26 5 625,-17 0-625,6-2 0,2-1-1253,17-13 1253,-43 15-365,18-9 1,-2-1 364,-29 11 1310,29-19-1310,-42 25 0,11-2 0,-8-2 2510,16-1-2510,-13 1 0,13-10 0,-14 8 0,6-4 0,9-19 0,1-1 0,-5 9 0,20-35 0,-3 1 0,-25 38 0,15-26 0,0 1 0,-19 28 0,12-19 0,0 1 0,-13 20 0,10-31 0,0-2 0,-6 17 0,4-23 0,-3-2 0,-11 21 0,4-17 0,-1 2 0,-5 21 0,2-30 0,1 2 0,-4 34 0,2-28 0,-1 0 0,-4 35 0,11-74 0,-8 73 0,6-63 0,-4 66 0,1-49 0,-4 49 3415,2-25-3415,-5 33 4130,2-10-4130,-3 15 1452,0-11-1452,0 11 1039,4-19-1039,0 14 0,0-30 0,-1 24 0,4-38 0,-5 34 0,4-31 0,-6 36 0,3-28 0,2 31 0,-1-28 0,-1 29 0,-3-12 0,3-5 0,-2 16 0,2-28 0,-3 33 0,0-12 0,-3 18 0,-1-2 0,-7 7 0,-17 17 0,9-10 0,-35 30 0,33-25 0,-47 35 0,46-34 0,-39 31 0,45-30 0,-27 17 0,31-21 0,-18 16 0,21-22 0,-12 19 0,15-18 0,-14 13 0,15-10 0,-6 3 0,4-7 0,6 2 0,1-5 0,5 3 0,5-4 0,-1 0 0,15 0 0,-14 0 0,27 0 0,-22 0 0,17 0 0,-20 0 0,2 0 0,7 0 0,-11 0 0,31 0 0,4 3 0,-6-2 0,35 9 0,-52-9 0,53 6 0,-50-4 0,44 1 0,-45 0 0,20 0 0,-31-4 0,5 0 0,-14-4 0,-1 0 0,-3-3 0,0-1 0,0 1 0,-3 3 0,2-6 0,-6 5 0,3-6 0,0 4 0,-9-10 0,7 7 0,-14-24 0,7 26 0,-12-32 0,16 32 0,-21-29 0,22 26 0,-15-16 0,18 18 0,-5-2 0,9 4 0,-6 6 0,6-5 0,-5 5 0,5-6 0,-2 3 0,3-3 0,0 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CFE47-CD0A-504F-A88D-DDCF37636740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D581-7412-4C40-AC95-43E21812647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350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1D581-7412-4C40-AC95-43E21812647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76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1D581-7412-4C40-AC95-43E21812647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528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A3A2B-F67E-BC4E-9DE2-C23BFDF9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595A36-8652-A34D-A50D-FA6A9FF3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24940-62C7-9941-A29F-DE684AB1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91E7D-E9AB-1443-9D16-8A50356A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96D67-FD92-4646-B6C0-AE48F6AC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392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4467-2858-044F-BC2E-CC545263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F41424-6BA8-9044-AE59-48BF1567B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0E6E-6711-C247-A3C7-5544449D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11F7F-7ACD-354C-BB93-04F84851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06EFF-93F6-DC41-9280-DAB38F75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185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2102F3-5CE5-1049-A51D-D73C80288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43B82-F22F-3840-A2B1-2A97383B1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F9874-38CE-6348-B1CA-41034BE1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B57E2-8241-574A-9AD2-CFBDBC25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BDAC7-6974-B740-955A-5A9ACD9C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63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5B093-859E-C647-8957-0B1B74C3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5235-C0B6-8041-94A7-14A182A94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CD9FB-246C-4F4A-9D65-EE1E3FAD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90312-EAA9-9541-8CB5-7E7E1D3E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2C3A1-E555-7A43-9512-4778CFD3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158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9F8AD-E953-6643-A4D4-18E6C608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44FA0-8192-4944-91C4-1E1D894CA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5959B-7F10-A34E-BE74-6FCE34BF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CA2F8-5976-A649-8C62-C6D0F597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3FA58-2742-FE49-8151-7B875F3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201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027A2-5A73-6A46-99C7-24583B0C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B2D00-6A78-284B-B305-00740D76A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7AFA3F-F51F-4343-A9FE-80F68E915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256660-C1CB-874B-B264-87B4687C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41F7B-3FA1-F843-AA15-61D2918D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0E590-AB09-C843-AE5D-B0056C3A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823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9D760-EE35-5343-A7EE-62DACEAA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E92EB-E985-7144-B5A8-E9C99F14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236B9-248A-9B42-B27D-841E4B4C5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9D4262-A86D-7548-82F3-A2756C1D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6046B9-BCC2-AD40-A6AF-7D860D061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713CC-AE5E-654A-A2D8-324A1D12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230BE-6A87-B148-BECC-458FF03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E36C64-F870-1C4F-894E-890D11C0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84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F7C5-6A2D-794B-9FDB-8A86324D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0B951E-3853-3F43-A841-7ADBD79D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319FEF-4E63-FA42-AA5B-1CCE9356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1D9C0D-FCD1-284B-BF40-C8F1DA57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030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E00FA1-257F-2F49-AC95-1AFD4EE5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93ADE2-15DE-504F-B765-EC6124AF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303C1-F465-7E4A-B0E7-253DCD7F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91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7DEF0-7A06-6443-A46B-F92C77B4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1E022-0845-3846-9E43-39D48FE2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A4155C-7667-F84B-B506-ABB5854BC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6F1EA-7EC1-4843-9CA4-EA4C5EC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0CDF10-10A0-3A40-9D48-CE0CE6AE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13765-BC99-D44B-8EAD-58EFE2B3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68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04581-6450-DE4C-8DAA-FF1294B1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8D589-AFF8-8045-8F2A-82F3999FA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4B9ECF-BB3C-BB44-908F-9CCEBE277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D27E6-C437-AC4C-9882-4041E8D6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4C358-5D95-334C-8831-21341D0B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7F5E9-6454-8B48-9E9D-C49374AD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4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284E67-E879-CD40-8B54-892F0DFD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643BF-491C-9048-A34E-276AE4A4D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B642C-99CE-474C-B743-2B7770B4A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D6B20-ECDA-EA4C-BFF4-484C4213C67B}" type="datetimeFigureOut">
              <a:rPr kumimoji="1" lang="ko-Kore-KR" altLang="en-US" smtClean="0"/>
              <a:t>2021. 6. 17.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A7C3-E860-0545-A43E-260B83262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F68BC-EAD4-6C40-930F-5EF69D7C7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383E1-F94C-3446-BEC5-93B087862A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792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10" Type="http://schemas.openxmlformats.org/officeDocument/2006/relationships/hyperlink" Target="https://antongerdelan.net/opengl/raycasting.html" TargetMode="Externa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8DF86-C226-8348-B12A-2C3D419C6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ar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AC84E-4ED1-3841-A28D-DE59A76B9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78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E874DAA-17DA-4541-BD43-C330C845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27100"/>
            <a:ext cx="10160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A89B9-FE68-3843-A93D-AE37625AA879}"/>
              </a:ext>
            </a:extLst>
          </p:cNvPr>
          <p:cNvSpPr txBox="1"/>
          <p:nvPr/>
        </p:nvSpPr>
        <p:spPr>
          <a:xfrm>
            <a:off x="1016000" y="280769"/>
            <a:ext cx="2276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Ray Picking</a:t>
            </a:r>
            <a:endParaRPr kumimoji="1" lang="ko-Kore-KR" altLang="en-US" sz="3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5F77E7-E6C8-6544-93EC-0960790E1D64}"/>
              </a:ext>
            </a:extLst>
          </p:cNvPr>
          <p:cNvGrpSpPr/>
          <p:nvPr/>
        </p:nvGrpSpPr>
        <p:grpSpPr>
          <a:xfrm>
            <a:off x="2677978" y="5631732"/>
            <a:ext cx="7287120" cy="839520"/>
            <a:chOff x="2677978" y="5631732"/>
            <a:chExt cx="728712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ABD88DD-8D73-444D-ABE9-A08C23B8730C}"/>
                    </a:ext>
                  </a:extLst>
                </p14:cNvPr>
                <p14:cNvContentPartPr/>
                <p14:nvPr/>
              </p14:nvContentPartPr>
              <p14:xfrm>
                <a:off x="6353578" y="5704812"/>
                <a:ext cx="3611520" cy="579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ABD88DD-8D73-444D-ABE9-A08C23B873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4578" y="5695812"/>
                  <a:ext cx="36291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B9BF6C7-0827-9245-B14B-6FEC97C4395B}"/>
                    </a:ext>
                  </a:extLst>
                </p14:cNvPr>
                <p14:cNvContentPartPr/>
                <p14:nvPr/>
              </p14:nvContentPartPr>
              <p14:xfrm>
                <a:off x="2677978" y="5631732"/>
                <a:ext cx="3594600" cy="8395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B9BF6C7-0827-9245-B14B-6FEC97C439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8978" y="5622732"/>
                  <a:ext cx="3612240" cy="85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2E062CB-1BC1-B14F-8BF5-5441A49B3F5C}"/>
                  </a:ext>
                </a:extLst>
              </p14:cNvPr>
              <p14:cNvContentPartPr/>
              <p14:nvPr/>
            </p14:nvContentPartPr>
            <p14:xfrm>
              <a:off x="2440378" y="3140532"/>
              <a:ext cx="4059720" cy="1098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2E062CB-1BC1-B14F-8BF5-5441A49B3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1738" y="3131532"/>
                <a:ext cx="4077360" cy="11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BF5FEC-09DB-3D4B-9B4C-BBD37B21FE5C}"/>
              </a:ext>
            </a:extLst>
          </p:cNvPr>
          <p:cNvSpPr txBox="1"/>
          <p:nvPr/>
        </p:nvSpPr>
        <p:spPr>
          <a:xfrm>
            <a:off x="250166" y="6331807"/>
            <a:ext cx="540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10"/>
              </a:rPr>
              <a:t>https://antongerdelan.net/opengl/raycasting.html</a:t>
            </a:r>
            <a:r>
              <a:rPr kumimoji="1" lang="en" altLang="ko-Kore-KR" dirty="0"/>
              <a:t> </a:t>
            </a:r>
            <a:r>
              <a:rPr kumimoji="1" lang="ko-Kore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0620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7A89B9-FE68-3843-A93D-AE37625AA879}"/>
              </a:ext>
            </a:extLst>
          </p:cNvPr>
          <p:cNvSpPr txBox="1"/>
          <p:nvPr/>
        </p:nvSpPr>
        <p:spPr>
          <a:xfrm>
            <a:off x="1016000" y="280769"/>
            <a:ext cx="2009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Pick Point</a:t>
            </a:r>
            <a:endParaRPr kumimoji="1" lang="ko-Kore-KR" altLang="en-US" sz="3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4B4CE2F-0F57-1542-93BF-0B2ADD1C9D28}"/>
              </a:ext>
            </a:extLst>
          </p:cNvPr>
          <p:cNvSpPr/>
          <p:nvPr/>
        </p:nvSpPr>
        <p:spPr>
          <a:xfrm>
            <a:off x="3597215" y="3830128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D167A4-3718-444A-891C-37C8590C48AC}"/>
              </a:ext>
            </a:extLst>
          </p:cNvPr>
          <p:cNvSpPr/>
          <p:nvPr/>
        </p:nvSpPr>
        <p:spPr>
          <a:xfrm>
            <a:off x="8934090" y="2481532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500879-D9C5-BE42-9620-F06F29FBA229}"/>
              </a:ext>
            </a:extLst>
          </p:cNvPr>
          <p:cNvSpPr/>
          <p:nvPr/>
        </p:nvSpPr>
        <p:spPr>
          <a:xfrm>
            <a:off x="7346830" y="836522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FB89E02-0501-3843-8F5B-52A40CCC1DBB}"/>
              </a:ext>
            </a:extLst>
          </p:cNvPr>
          <p:cNvCxnSpPr>
            <a:endCxn id="17" idx="2"/>
          </p:cNvCxnSpPr>
          <p:nvPr/>
        </p:nvCxnSpPr>
        <p:spPr>
          <a:xfrm flipV="1">
            <a:off x="2380891" y="927100"/>
            <a:ext cx="4965939" cy="6256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1736067-70B0-9645-B321-A109AE005A2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288657" y="991147"/>
            <a:ext cx="1084703" cy="2929558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399563C-C929-4641-993B-0F779A4B3F6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6790033" y="2636157"/>
            <a:ext cx="2170587" cy="155915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29B113B2-D875-E744-B838-F4AD90CC73DC}"/>
              </a:ext>
            </a:extLst>
          </p:cNvPr>
          <p:cNvCxnSpPr>
            <a:cxnSpLocks/>
          </p:cNvCxnSpPr>
          <p:nvPr/>
        </p:nvCxnSpPr>
        <p:spPr>
          <a:xfrm flipV="1">
            <a:off x="3751840" y="2481532"/>
            <a:ext cx="195619" cy="1378789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5B04571-15AE-3344-BA81-171BA192391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380891" y="1552395"/>
            <a:ext cx="6553199" cy="1019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688949-5000-FD4A-A15B-F2978197752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80891" y="1552395"/>
            <a:ext cx="1242854" cy="23042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E909533-D623-0640-A2DC-4C7B5BA8B7B5}"/>
              </a:ext>
            </a:extLst>
          </p:cNvPr>
          <p:cNvSpPr/>
          <p:nvPr/>
        </p:nvSpPr>
        <p:spPr>
          <a:xfrm>
            <a:off x="4531787" y="3605841"/>
            <a:ext cx="181155" cy="1811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EBE9354-817B-DC40-A65A-8628237E6DF6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712942" y="3696419"/>
            <a:ext cx="1383058" cy="90577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CD5CCE0-758E-B44F-9351-9AC48A92ACC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380891" y="1546824"/>
            <a:ext cx="2177426" cy="20855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E134FAA-584B-6841-82A7-30C44E870E10}"/>
              </a:ext>
            </a:extLst>
          </p:cNvPr>
          <p:cNvCxnSpPr/>
          <p:nvPr/>
        </p:nvCxnSpPr>
        <p:spPr>
          <a:xfrm>
            <a:off x="2380891" y="1552755"/>
            <a:ext cx="7090913" cy="42873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1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마지막이다" descr="마지막이다">
            <a:hlinkClick r:id="" action="ppaction://media"/>
            <a:extLst>
              <a:ext uri="{FF2B5EF4-FFF2-40B4-BE49-F238E27FC236}">
                <a16:creationId xmlns:a16="http://schemas.microsoft.com/office/drawing/2014/main" id="{B823CD26-A5C7-2648-B163-BF96EC58B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3F0016-4A38-C549-A418-94092F3F7F6B}"/>
              </a:ext>
            </a:extLst>
          </p:cNvPr>
          <p:cNvSpPr txBox="1"/>
          <p:nvPr/>
        </p:nvSpPr>
        <p:spPr>
          <a:xfrm>
            <a:off x="0" y="551095"/>
            <a:ext cx="6600974" cy="397031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>
                <a:solidFill>
                  <a:srgbClr val="61AFEF"/>
                </a:solidFill>
              </a:rPr>
              <a:t>update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Plane </a:t>
            </a:r>
            <a:r>
              <a:rPr lang="en" altLang="ko-Kore-KR" dirty="0">
                <a:solidFill>
                  <a:srgbClr val="D19A66"/>
                </a:solidFill>
              </a:rPr>
              <a:t>plane)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>
                <a:solidFill>
                  <a:srgbClr val="EF596F"/>
                </a:solidFill>
              </a:rPr>
              <a:t>time </a:t>
            </a:r>
            <a:r>
              <a:rPr lang="en" altLang="ko-Kore-KR" dirty="0"/>
              <a:t>+=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norm = </a:t>
            </a:r>
            <a:r>
              <a:rPr lang="en" altLang="ko-Kore-KR" dirty="0" err="1">
                <a:solidFill>
                  <a:srgbClr val="D19A66"/>
                </a:solidFill>
              </a:rPr>
              <a:t>plane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normal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p0 = </a:t>
            </a:r>
            <a:r>
              <a:rPr lang="en" altLang="ko-Kore-KR" dirty="0" err="1">
                <a:solidFill>
                  <a:srgbClr val="D19A66"/>
                </a:solidFill>
              </a:rPr>
              <a:t>plane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EF596F"/>
                </a:solidFill>
              </a:rPr>
              <a:t>ll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/>
              <a:t>p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- p0</a:t>
            </a:r>
            <a:r>
              <a:rPr lang="en" altLang="ko-Kore-KR" dirty="0">
                <a:solidFill>
                  <a:srgbClr val="D19A66"/>
                </a:solidFill>
              </a:rPr>
              <a:t>[2]}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float </a:t>
            </a:r>
            <a:r>
              <a:rPr lang="en" altLang="ko-Kore-KR" dirty="0" err="1"/>
              <a:t>pDotNorm</a:t>
            </a:r>
            <a:r>
              <a:rPr lang="en" altLang="ko-Kore-KR" dirty="0"/>
              <a:t> = p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+ p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+ p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* norm</a:t>
            </a:r>
            <a:r>
              <a:rPr lang="en" altLang="ko-Kore-KR" dirty="0">
                <a:solidFill>
                  <a:srgbClr val="D19A66"/>
                </a:solidFill>
              </a:rPr>
              <a:t>[2]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/>
              <a:t>pDotNorm</a:t>
            </a:r>
            <a:r>
              <a:rPr lang="en" altLang="ko-Kore-KR" dirty="0"/>
              <a:t> &lt; </a:t>
            </a:r>
            <a:r>
              <a:rPr lang="en" altLang="ko-Kore-KR" dirty="0">
                <a:solidFill>
                  <a:srgbClr val="D19A66"/>
                </a:solidFill>
              </a:rPr>
              <a:t>0.01f) </a:t>
            </a:r>
            <a:r>
              <a:rPr lang="en" altLang="ko-Kore-KR" dirty="0">
                <a:solidFill>
                  <a:srgbClr val="D55FDE"/>
                </a:solidFill>
              </a:rPr>
              <a:t>return</a:t>
            </a:r>
            <a:r>
              <a:rPr lang="en" altLang="ko-Kore-KR" dirty="0"/>
              <a:t>;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[0]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[1]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-= norm</a:t>
            </a:r>
            <a:r>
              <a:rPr lang="en" altLang="ko-Kore-KR" dirty="0">
                <a:solidFill>
                  <a:srgbClr val="D19A66"/>
                </a:solidFill>
              </a:rPr>
              <a:t>[2]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0.05f </a:t>
            </a:r>
            <a:r>
              <a:rPr lang="en" altLang="ko-Kore-KR" dirty="0"/>
              <a:t>* </a:t>
            </a:r>
            <a:r>
              <a:rPr lang="en" altLang="ko-Kore-KR" dirty="0">
                <a:solidFill>
                  <a:srgbClr val="D19A66"/>
                </a:solidFill>
              </a:rPr>
              <a:t>dt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EF765-1126-1949-AA25-ED82E65D7DA5}"/>
              </a:ext>
            </a:extLst>
          </p:cNvPr>
          <p:cNvSpPr txBox="1"/>
          <p:nvPr/>
        </p:nvSpPr>
        <p:spPr>
          <a:xfrm>
            <a:off x="0" y="4552579"/>
            <a:ext cx="2955296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55FDE"/>
                </a:solidFill>
              </a:rPr>
              <a:t>float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/>
              <a:t>transMX</a:t>
            </a:r>
            <a:r>
              <a:rPr lang="en" altLang="ko-Kore-KR" dirty="0"/>
              <a:t> =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0.0f</a:t>
            </a:r>
            <a:r>
              <a:rPr lang="en" altLang="ko-Kore-KR" dirty="0"/>
              <a:t>,</a:t>
            </a:r>
            <a:br>
              <a:rPr lang="en" altLang="ko-Kore-KR" dirty="0"/>
            </a:br>
            <a:r>
              <a:rPr lang="en" altLang="ko-Kore-KR" dirty="0"/>
              <a:t>       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[0]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[1]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F596F"/>
                </a:solidFill>
              </a:rPr>
              <a:t>xyz</a:t>
            </a:r>
            <a:r>
              <a:rPr lang="en" altLang="ko-Kore-KR" dirty="0">
                <a:solidFill>
                  <a:srgbClr val="D19A66"/>
                </a:solidFill>
              </a:rPr>
              <a:t>[2]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1.0f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r>
              <a:rPr lang="en" altLang="ko-Kore-KR" dirty="0"/>
              <a:t>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092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233</Words>
  <Application>Microsoft Macintosh PowerPoint</Application>
  <PresentationFormat>와이드스크린</PresentationFormat>
  <Paragraphs>8</Paragraphs>
  <Slides>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테마</vt:lpstr>
      <vt:lpstr>ar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</dc:title>
  <dc:creator>박성빈</dc:creator>
  <cp:lastModifiedBy>박성빈</cp:lastModifiedBy>
  <cp:revision>3</cp:revision>
  <dcterms:created xsi:type="dcterms:W3CDTF">2021-06-17T11:20:16Z</dcterms:created>
  <dcterms:modified xsi:type="dcterms:W3CDTF">2021-06-17T16:29:08Z</dcterms:modified>
</cp:coreProperties>
</file>